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1" r:id="rId4"/>
    <p:sldId id="258" r:id="rId5"/>
    <p:sldId id="259" r:id="rId6"/>
    <p:sldId id="260" r:id="rId7"/>
    <p:sldId id="264" r:id="rId8"/>
    <p:sldId id="262" r:id="rId9"/>
    <p:sldId id="289" r:id="rId10"/>
    <p:sldId id="28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FA7D-F7A2-42C9-BCF0-266F5E87D701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BCD2A-1906-472B-8AF3-A02FA3F82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7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C0F1-1929-4F59-B871-6E605BBD9D7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F657-08AC-4FC1-9A60-3B922075A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БЮДЖЕТНОЕ  ДОШКОЛЬНОЕ  ОБРАЗОВАТЕЛЬНОЕ 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«РАЗДОЛЬНЕНСКИЙ  ДЕТСКИЙ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САД №5 «СКАЗКА»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РАЗДОЛЬНЕНСКОГО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РЕСПУБЛИКИ КРЫМ</a:t>
            </a:r>
            <a:b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–практикум для воспитателей 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«Игры, которые лечат»</a:t>
            </a:r>
          </a:p>
          <a:p>
            <a:pPr marL="0" indent="0" algn="ctr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Подготовили: </a:t>
            </a:r>
          </a:p>
          <a:p>
            <a:pPr marL="0" indent="0" algn="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Умерова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Н.Г.</a:t>
            </a:r>
          </a:p>
          <a:p>
            <a:pPr marL="0" indent="0" algn="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Сидачева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12968" cy="64087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коррекцию страхов: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«Смелые мыши» (с 2 лет)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«Привидение»(с 3 лет)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«Пчелка в темноте» (с 3 лет)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«Мышь в мышеловке» (с 5 лет)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Игры, упражнения по проживанию детьми эмоциональных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состояний: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«Облака», «Садовник», «Дожди», «У моря», «Угадай настроение», «Говорящие предметы», «Надувала кошка мяч», «Апельсин», «Сдвинь камень», «Черепаха», «Расслабление в позе морской звезды», «Муха», «Лимон», «Сосулька», «Мороженое»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5486400" cy="566738"/>
          </a:xfrm>
        </p:spPr>
        <p:txBody>
          <a:bodyPr>
            <a:no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571472" y="428604"/>
            <a:ext cx="7786742" cy="442915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Игровая  терапия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143932" cy="3429024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коррекции эмоциональных и поведенческих расстройств у детей, в основу которого положен свойственный ребёнку способ взаимодействия с окружающим миром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143932" cy="6286544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Впервые начали использовать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игротерапию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психоанализе. Зигмунд Фрейд, описывая детские игры, утверждал, что ребенок превращает в активную игру свои прошлые пассивные переживания.</a:t>
            </a:r>
          </a:p>
          <a:p>
            <a:pPr lvl="0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Мелани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Кляйн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начала использовать в психоанализе детей игрушки. Это был первый подобный опыт в истории психологии. Термин «игровая терапия» был предложен именно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Мелани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Кляйн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считала игру ребенка аналогом свободных ассоциаций.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3429000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14348" y="274638"/>
            <a:ext cx="7858180" cy="479743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игротерапии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дать ребёнку свободу оценивать свое поведение,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-ценить собственный творческий потенциал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развивать внутреннюю систему вознаграждения и удовлетворения.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2876"/>
          </a:xfrm>
        </p:spPr>
        <p:txBody>
          <a:bodyPr>
            <a:no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игротерапии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72560" cy="521497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коррекция поведенческих проблем;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снятие повышенной тревожности;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преодоление психологической защиты ребенка - успокоить или, наоборот, активизировать настроение, заинтересованность;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замкнутые, скованные дети становятся более спонтанными и развивают навыки взаимодействия с другими людьми;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улучшается речевая функция;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привитие навыка следовать инструкции взрослого;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работе в парах, группе;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укрепление собственного  Я ребёнка.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Детство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каждого из нас ассоциируется с догонялками, куклами, машинками, играми в песочнице. И эти воспоминания, пожалуй, одни из самых тёплых и беззаботных, но далеко не все задумывались о значении игр в нашей жизни. Что же есть игра – просто приятное время препровождение, или что-то большее?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 Игра – является не только одним из самых любимых занятий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но и ведущей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деятельностью,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начиная с самых ранних лет и до школьного возраста. А способность играть сохраняется у человека на протяжении всей жизни.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9992" y="195158"/>
            <a:ext cx="8286808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игре ребёнок может без ограничений и, не задумываясь, выразить свои фантазии, переживания, эмоции. Он может их отразить в глине, песке, игрушках и получить от этого удовольствие. Игра служит для ребёнка разрядкой своих подавленных эмоций. С помощью игры он учится самовыражению, умению принимать решения и действовать спонтанно.</a:t>
            </a:r>
            <a:endParaRPr kumimoji="0" lang="ru-RU" sz="2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Постепенно ребёнок становится уверенней в себе, перестаёт сомневаться, бояться критики и наказаний.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Игротерапия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помогает разрешить внутренний конфликт ребёнка, способствует изменению чувств и установок в сторону позитивного принятия себя и окружающего мира.</a:t>
            </a:r>
            <a:endParaRPr kumimoji="0" lang="ru-RU" sz="2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310573"/>
            <a:ext cx="842968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Игротерапия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выполняет три функции: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диагностическую, терапевтическую и обучающую, которые связаны между собой и реализуются как на начальном этапе (в спонтанной игре), так и в направленной игре, обычно представляющей собой импровизацию какого-либо сюжета.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игротерапии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определяется практикой новых межличностных отношений, которую приобретает ребенок в ролевой игре как со взрослым, так и со сверстниками. Отношения свободы и сотрудничества, формирующиеся взамен отношений принуждения и агрессии, приводят в конце концов к положительному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206680" cy="6480719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направленные на расслабление, снятие напряжения: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Буратино»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«Берег моря»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«Медвежата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Игры, способствующие коррекции упрямства, негативизма и агрессии: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«Капризная лошадка»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«Минута шалости»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«Воробьиные драки»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«Ругаемся овощами, фруктами, ягодами!»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357562"/>
            <a:ext cx="34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2828836"/>
            <a:ext cx="7958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640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356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  МУНИЦИПАЛЬНОЕ БЮДЖЕТНОЕ  ДОШКОЛЬНОЕ  ОБРАЗОВАТЕЛЬНОЕ  УЧРЕЖДЕНИЕ «РАЗДОЛЬНЕНСКИЙ  ДЕТСКИЙ САД №5 «СКАЗКА»  РАЗДОЛЬНЕНСКОГО РАЙОНА  РЕСПУБЛИКИ КРЫМ  </vt:lpstr>
      <vt:lpstr>Игровая  терапия</vt:lpstr>
      <vt:lpstr>Презентация PowerPoint</vt:lpstr>
      <vt:lpstr>Цели игротерапии:  - дать ребёнку свободу оценивать свое поведение,  -ценить собственный творческий потенциал  и развивать внутреннюю систему вознаграждения и удовлетворения.</vt:lpstr>
      <vt:lpstr>Задачи  игротерапии:  </vt:lpstr>
      <vt:lpstr> Детство каждого из нас ассоциируется с догонялками, куклами, машинками, играми в песочнице. И эти воспоминания, пожалуй, одни из самых тёплых и беззаботных, но далеко не все задумывались о значении игр в нашей жизни. Что же есть игра – просто приятное время препровождение, или что-то большее?  Игра – является не только одним из самых любимых занятий детей, но и ведущей деятельностью, начиная с самых ранних лет и до школьного возраста. А способность играть сохраняется у человека на протяжении всей жизни.  </vt:lpstr>
      <vt:lpstr> </vt:lpstr>
      <vt:lpstr> </vt:lpstr>
      <vt:lpstr>   Игры, направленные на расслабление, снятие напряжения: «Буратино» «Берег моря» «Медвежата» Игры, способствующие коррекции упрямства, негативизма и агрессии: «Капризная лошадка» «Минута шалости» «Воробьиные драки» «Ругаемся овощами, фруктами, ягодами!»     </vt:lpstr>
      <vt:lpstr>                         Игры, направленные на коррекцию страхов: «Смелые мыши» (с 2 лет) «Привидение»(с 3 лет) «Пчелка в темноте» (с 3 лет) «Мышь в мышеловке» (с 5 лет)  Игры, упражнения по проживанию детьми эмоциональных состояний: «Облака», «Садовник», «Дожди», «У моря», «Угадай настроение», «Говорящие предметы», «Надувала кошка мяч», «Апельсин», «Сдвинь камень», «Черепаха», «Расслабление в позе морской звезды», «Муха», «Лимон», «Сосулька», «Мороженое»                         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 образовательное учреждение  «Детский сад № 26 комбинированного вида»</dc:title>
  <dc:creator>Admin</dc:creator>
  <cp:lastModifiedBy>сказка</cp:lastModifiedBy>
  <cp:revision>92</cp:revision>
  <dcterms:created xsi:type="dcterms:W3CDTF">2016-11-07T17:06:53Z</dcterms:created>
  <dcterms:modified xsi:type="dcterms:W3CDTF">2019-11-19T11:47:24Z</dcterms:modified>
</cp:coreProperties>
</file>